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</p:sldIdLst>
  <p:sldSz cx="9144000" cy="5143500" type="screen16x9"/>
  <p:notesSz cx="6858000" cy="9144000"/>
  <p:embeddedFontLst>
    <p:embeddedFont>
      <p:font typeface="Montserrat" panose="020F0502020204030204" pitchFamily="2" charset="0"/>
      <p:regular r:id="rId126"/>
      <p:bold r:id="rId127"/>
      <p:italic r:id="rId128"/>
      <p:boldItalic r:id="rId129"/>
    </p:embeddedFont>
    <p:embeddedFont>
      <p:font typeface="Oswald" panose="020F0502020204030204" pitchFamily="2" charset="0"/>
      <p:regular r:id="rId130"/>
      <p:bold r:id="rId131"/>
    </p:embeddedFont>
    <p:embeddedFont>
      <p:font typeface="Playfair Display" panose="020F0502020204030204" pitchFamily="2" charset="0"/>
      <p:regular r:id="rId132"/>
      <p:bold r:id="rId133"/>
      <p:italic r:id="rId134"/>
      <p:boldItalic r:id="rId1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3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9.fntdata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font" Target="fonts/font4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5.fntdata"/><Relationship Id="rId135" Type="http://schemas.openxmlformats.org/officeDocument/2006/relationships/font" Target="fonts/font10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6.fntdata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7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df699c1b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df699c1b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df699c1b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df699c1b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df699c1b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df699c1b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df699c1b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df699c1ba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df699c1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df699c1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df699c1b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df699c1b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df699c1b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df699c1b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df699c1b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7df699c1b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df699c1b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df699c1b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df699c1b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df699c1b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7df699c1b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7df699c1b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df699c1b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df699c1b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7df699c1b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7df699c1b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df699c1ba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7df699c1ba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df699c1ba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df699c1ba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df699c1ba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7df699c1ba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df699c1b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7df699c1ba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df699c1ba_0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df699c1ba_0_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df699c1b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7df699c1b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df699c1ba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df699c1ba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df699c1ba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7df699c1ba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7df699c1b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7df699c1ba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df699c1ba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7df699c1ba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df699c1ba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df699c1ba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df699c1ba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7df699c1ba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df699c1ba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df699c1ba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7df699c1ba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7df699c1ba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df699c1ba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7df699c1ba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df699c1ba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7df699c1ba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7df699c1ba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7df699c1ba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7df699c1ba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7df699c1ba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7df699c1ba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7df699c1ba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7df699c1ba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7df699c1ba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df699c1ba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7df699c1ba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f699c1b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f699c1b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df699c1ba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df699c1ba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df699c1ba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7df699c1ba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df699c1ba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7df699c1ba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7df699c1ba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7df699c1ba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7df699c1ba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7df699c1ba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7df699c1ba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7df699c1ba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df699c1ba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7df699c1ba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7df699c1ba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7df699c1ba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df699c1ba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7df699c1ba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7df699c1ba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7df699c1ba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7df699c1ba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7df699c1ba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7df699c1ba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7df699c1ba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7df699c1ba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7df699c1ba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7df699c1ba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7df699c1ba_0_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7df699c1ba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7df699c1ba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7df699c1ba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7df699c1ba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df699c1ba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7df699c1ba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7df699c1ba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7df699c1ba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7df699c1ba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7df699c1ba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7df699c1ba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7df699c1ba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7df699c1ba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7df699c1ba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7df699c1ba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7df699c1ba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7df699c1b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7df699c1b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7df699c1ba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7df699c1ba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7df699c1ba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7df699c1ba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7df699c1ba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7df699c1ba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7df699c1ba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7df699c1ba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7df699c1ba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7df699c1ba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7df699c1ba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7df699c1ba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7df699c1ba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7df699c1ba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7df699c1ba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7df699c1ba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7df699c1ba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7df699c1ba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7df699c1ba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7df699c1ba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7df699c1ba_0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7df699c1ba_0_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7df699c1ba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7df699c1ba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7df699c1ba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7df699c1ba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7df699c1ba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7df699c1ba_0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7df699c1ba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7df699c1ba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7df699c1ba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7df699c1ba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7df699c1ba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7df699c1ba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7df699c1ba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7df699c1ba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7df699c1ba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7df699c1ba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7df699c1ba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7df699c1ba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7df699c1ba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7df699c1ba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7df699c1ba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7df699c1ba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7df699c1ba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7df699c1ba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7df699c1ba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7df699c1ba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7df699c1ba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7df699c1ba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7df699c1ba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7df699c1ba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7df699c1ba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7df699c1ba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7df699c1ba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7df699c1ba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7df699c1ba_0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7df699c1ba_0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7df699c1ba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7df699c1ba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7df699c1ba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7df699c1ba_0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7df699c1ba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7df699c1ba_0_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7df699c1ba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7df699c1ba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7df699c1ba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7df699c1ba_0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7df699c1ba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7df699c1ba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7df699c1ba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7df699c1ba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7df699c1ba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7df699c1ba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7df699c1ba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7df699c1ba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7df699c1ba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7df699c1ba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7df699c1ba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7df699c1ba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7df699c1ba_0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7df699c1ba_0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df699c1ba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df699c1ba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df699c1ba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df699c1ba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7df699c1ba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7df699c1ba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7df699c1b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7df699c1b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7df699c1b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7df699c1b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7df699c1ba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7df699c1ba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df699c1ba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df699c1ba_0_3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7df699c1ba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7df699c1ba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7df699c1b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7df699c1b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7df699c1ba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7df699c1ba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7df699c1ba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7df699c1ba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7df699c1ba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37df699c1ba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7df699c1ba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7df699c1ba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7df699c1ba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7df699c1ba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7df699c1ba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7df699c1ba_0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7df699c1ba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7df699c1ba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7df699c1ba_0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7df699c1ba_0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df699c1ba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df699c1ba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7df699c1ba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7df699c1ba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7df699c1ba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7df699c1ba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7df699c1ba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37df699c1ba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7df699c1ba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7df699c1ba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7df699c1ba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37df699c1ba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p14:dur="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3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2025 WFW Golf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Bentwinds Country Club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 title="WFW_005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 title="WFW_005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WFW_005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58" y="0"/>
            <a:ext cx="77114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WFW_005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WFW_014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 title="WFW_006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 title="WFW_006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 title="WFW_006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2" title="WFW_006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3" title="WFW_006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 title="WFW_005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 title="WFW_007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6" title="WFW_007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37874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7" title="WFW_007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 title="WFW_007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9" title="WFW_00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0" title="WFW_007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1" title="WFW_016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2" title="WFW_013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3" title="WFW_008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4" title="WFW_008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37874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5" title="WFW_007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6" title="WFW_008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7" title="WFW_006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8" title="WFW_01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9" title="WFW_011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0" title="WFW_011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1" title="WFW_01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2" title="WFW_015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3" title="WFW_012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4" title="WFW_013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5" title="WFW_013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6" title="WFW_014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7" title="WFW_011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8" title="WFW_013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9" title="WFW_009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50" title="WFW_012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51" title="WFW_013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52" title="WFW_013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53" title="WFW_014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54" title="WFW_014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5" title="WFW_014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6" title="WFW_014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7" title="WFW_014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58" title="WFW_01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9" title="WFW_013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60" title="WFW_014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1" title="WFW_015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62" title="WFW_018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63" title="WFW_015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64" title="WFW_015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65" title="WFW_015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66" title="WFW_015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67" title="WFW_016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68" title="WFW_016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69" title="WFW_015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70" title="WFW_015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71" title="WFW_019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72" title="WFW_012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73" title="WFW_016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74" title="WFW_01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75" title="WFW_016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76" title="WFW_017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77" title="WFW_016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77" title="WFW_017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258" y="0"/>
            <a:ext cx="77114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78" title="WFW_017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79" title="WFW_017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80" title="WFW_016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81" title="WFW_016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82" title="WFW_017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83" title="WFW_016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84" title="WFW_017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85" title="WFW_019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86" title="WFW_019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87" title="WFW_017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88" title="WFW_020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89" title="WFW_019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90" title="WFW_018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91" title="WFW_019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92" title="WFW_020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93" title="WFW_020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94" title="WFW_01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95" title="WFW_021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96" title="WFW_02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97" title="WFW_020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98" title="WFW_020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99" title="WFW_021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100" title="WFW_02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101" title="WFW_02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102" title="WFW_01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775" y="224025"/>
            <a:ext cx="7483008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103" title="WFW_021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104" title="WFW_020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105" title="WFW_02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106" title="WFW_019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107" title="WFW_013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108" title="WFW_018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09" title="WFW_006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10" title="WFW_018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111" title="WFW_02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12" title="WFW_019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113" title="WFW_011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114" title="WFW_013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15" title="WFW_018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116" title="WFW_006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117" title="WFW_018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118" title="WFW_014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119" title="WFW_015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120" title="WFW_018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121" title="WFW_016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122" title="WFW_017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123" title="WFW_015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124" title="WFW_017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125" title="WFW_007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126" title="WFW_008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127" title="WFW_018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128" title="WFW_019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97884" y="-719683"/>
            <a:ext cx="4327625" cy="64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129" title="WFW_018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130" title="WFW_011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131" title="WFW_013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132" title="WFW_018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133" title="WFW_016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134" title="WFW_017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135" title="WFW_018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4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On-screen Show (16:9)</PresentationFormat>
  <Paragraphs>2</Paragraphs>
  <Slides>123</Slides>
  <Notes>123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8" baseType="lpstr">
      <vt:lpstr>Oswald</vt:lpstr>
      <vt:lpstr>Playfair Display</vt:lpstr>
      <vt:lpstr>Arial</vt:lpstr>
      <vt:lpstr>Montserrat</vt:lpstr>
      <vt:lpstr>Pop</vt:lpstr>
      <vt:lpstr>2025 WFW Golf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Martha Smallwood</dc:creator>
  <cp:lastModifiedBy>Martha Smallwood</cp:lastModifiedBy>
  <cp:revision>1</cp:revision>
  <dcterms:modified xsi:type="dcterms:W3CDTF">2025-09-11T21:01:34Z</dcterms:modified>
</cp:coreProperties>
</file>